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7" r:id="rId1"/>
  </p:sldMasterIdLst>
  <p:notesMasterIdLst>
    <p:notesMasterId r:id="rId28"/>
  </p:notesMasterIdLst>
  <p:sldIdLst>
    <p:sldId id="256" r:id="rId2"/>
    <p:sldId id="287" r:id="rId3"/>
    <p:sldId id="267" r:id="rId4"/>
    <p:sldId id="312" r:id="rId5"/>
    <p:sldId id="313" r:id="rId6"/>
    <p:sldId id="301" r:id="rId7"/>
    <p:sldId id="315" r:id="rId8"/>
    <p:sldId id="316" r:id="rId9"/>
    <p:sldId id="317" r:id="rId10"/>
    <p:sldId id="322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41" r:id="rId27"/>
  </p:sldIdLst>
  <p:sldSz cx="12779375" cy="7740650"/>
  <p:notesSz cx="6980238" cy="9210675"/>
  <p:defaultTextStyle>
    <a:defPPr>
      <a:defRPr lang="en-US"/>
    </a:defPPr>
    <a:lvl1pPr marL="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1pPr>
    <a:lvl2pPr marL="49245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2pPr>
    <a:lvl3pPr marL="98490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3pPr>
    <a:lvl4pPr marL="147735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4pPr>
    <a:lvl5pPr marL="196980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5pPr>
    <a:lvl6pPr marL="246225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6pPr>
    <a:lvl7pPr marL="295470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7pPr>
    <a:lvl8pPr marL="344715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8pPr>
    <a:lvl9pPr marL="393960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D2852AA-E9C2-4573-9738-94B5D2BF2532}">
          <p14:sldIdLst>
            <p14:sldId id="256"/>
            <p14:sldId id="287"/>
            <p14:sldId id="267"/>
            <p14:sldId id="312"/>
            <p14:sldId id="313"/>
            <p14:sldId id="301"/>
            <p14:sldId id="315"/>
            <p14:sldId id="316"/>
            <p14:sldId id="317"/>
            <p14:sldId id="322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438">
          <p15:clr>
            <a:srgbClr val="A4A3A4"/>
          </p15:clr>
        </p15:guide>
        <p15:guide id="2" pos="402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o20122015" initials="a" lastIdx="1" clrIdx="0">
    <p:extLst>
      <p:ext uri="{19B8F6BF-5375-455C-9EA6-DF929625EA0E}">
        <p15:presenceInfo xmlns:p15="http://schemas.microsoft.com/office/powerpoint/2012/main" xmlns="" userId="admo2012201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18" autoAdjust="0"/>
    <p:restoredTop sz="94434" autoAdjust="0"/>
  </p:normalViewPr>
  <p:slideViewPr>
    <p:cSldViewPr snapToGrid="0">
      <p:cViewPr varScale="1">
        <p:scale>
          <a:sx n="65" d="100"/>
          <a:sy n="65" d="100"/>
        </p:scale>
        <p:origin x="-960" y="-114"/>
      </p:cViewPr>
      <p:guideLst>
        <p:guide orient="horz" pos="2438"/>
        <p:guide pos="40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418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54463" y="0"/>
            <a:ext cx="3024187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5028C-B76A-4BC0-9814-5CE27685DF4B}" type="datetimeFigureOut">
              <a:rPr lang="es-MX" smtClean="0"/>
              <a:t>24/11/2016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639763" y="690563"/>
            <a:ext cx="5700712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98500" y="4375150"/>
            <a:ext cx="5583238" cy="4144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748713"/>
            <a:ext cx="302418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54463" y="8748713"/>
            <a:ext cx="3024187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D0B09-C070-4A5D-8B79-4B3595A35F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5325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FE889-0F67-4970-8B72-FD81B56DC2C7}" type="slidenum">
              <a:rPr lang="es-MX" smtClean="0"/>
              <a:pPr/>
              <a:t>24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0144" y="856632"/>
            <a:ext cx="10542984" cy="402513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386" spc="-52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3048" y="5029076"/>
            <a:ext cx="10542984" cy="129010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516" cap="all" spc="210" baseline="0">
                <a:solidFill>
                  <a:schemeClr val="tx2"/>
                </a:solidFill>
                <a:latin typeface="+mj-lt"/>
              </a:defRPr>
            </a:lvl1pPr>
            <a:lvl2pPr marL="479237" indent="0" algn="ctr">
              <a:buNone/>
              <a:defRPr sz="2516"/>
            </a:lvl2pPr>
            <a:lvl3pPr marL="958474" indent="0" algn="ctr">
              <a:buNone/>
              <a:defRPr sz="2516"/>
            </a:lvl3pPr>
            <a:lvl4pPr marL="1437711" indent="0" algn="ctr">
              <a:buNone/>
              <a:defRPr sz="2096"/>
            </a:lvl4pPr>
            <a:lvl5pPr marL="1916948" indent="0" algn="ctr">
              <a:buNone/>
              <a:defRPr sz="2096"/>
            </a:lvl5pPr>
            <a:lvl6pPr marL="2396185" indent="0" algn="ctr">
              <a:buNone/>
              <a:defRPr sz="2096"/>
            </a:lvl6pPr>
            <a:lvl7pPr marL="2875422" indent="0" algn="ctr">
              <a:buNone/>
              <a:defRPr sz="2096"/>
            </a:lvl7pPr>
            <a:lvl8pPr marL="3354659" indent="0" algn="ctr">
              <a:buNone/>
              <a:defRPr sz="2096"/>
            </a:lvl8pPr>
            <a:lvl9pPr marL="3833896" indent="0" algn="ctr">
              <a:buNone/>
              <a:defRPr sz="2096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65839" y="4902412"/>
            <a:ext cx="103512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612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9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5240" y="465367"/>
            <a:ext cx="2755553" cy="650121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8582" y="465367"/>
            <a:ext cx="8106916" cy="650121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055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1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144" y="856632"/>
            <a:ext cx="10542984" cy="4025138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386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5026262"/>
            <a:ext cx="10542984" cy="1290108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516" cap="all" spc="210" baseline="0">
                <a:solidFill>
                  <a:schemeClr val="tx2"/>
                </a:solidFill>
                <a:latin typeface="+mj-lt"/>
              </a:defRPr>
            </a:lvl1pPr>
            <a:lvl2pPr marL="479237" indent="0">
              <a:buNone/>
              <a:defRPr sz="1887">
                <a:solidFill>
                  <a:schemeClr val="tx1">
                    <a:tint val="75000"/>
                  </a:schemeClr>
                </a:solidFill>
              </a:defRPr>
            </a:lvl2pPr>
            <a:lvl3pPr marL="958474" indent="0">
              <a:buNone/>
              <a:defRPr sz="1677">
                <a:solidFill>
                  <a:schemeClr val="tx1">
                    <a:tint val="75000"/>
                  </a:schemeClr>
                </a:solidFill>
              </a:defRPr>
            </a:lvl3pPr>
            <a:lvl4pPr marL="143771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9169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396185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875422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35465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83389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65839" y="4902412"/>
            <a:ext cx="103512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49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0142" y="2083287"/>
            <a:ext cx="5175647" cy="45411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7481" y="2083288"/>
            <a:ext cx="5175647" cy="45411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26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2083646"/>
            <a:ext cx="5175647" cy="831044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96" b="0" cap="all" baseline="0">
                <a:solidFill>
                  <a:schemeClr val="tx2"/>
                </a:solidFill>
              </a:defRPr>
            </a:lvl1pPr>
            <a:lvl2pPr marL="479237" indent="0">
              <a:buNone/>
              <a:defRPr sz="2096" b="1"/>
            </a:lvl2pPr>
            <a:lvl3pPr marL="958474" indent="0">
              <a:buNone/>
              <a:defRPr sz="1887" b="1"/>
            </a:lvl3pPr>
            <a:lvl4pPr marL="1437711" indent="0">
              <a:buNone/>
              <a:defRPr sz="1677" b="1"/>
            </a:lvl4pPr>
            <a:lvl5pPr marL="1916948" indent="0">
              <a:buNone/>
              <a:defRPr sz="1677" b="1"/>
            </a:lvl5pPr>
            <a:lvl6pPr marL="2396185" indent="0">
              <a:buNone/>
              <a:defRPr sz="1677" b="1"/>
            </a:lvl6pPr>
            <a:lvl7pPr marL="2875422" indent="0">
              <a:buNone/>
              <a:defRPr sz="1677" b="1"/>
            </a:lvl7pPr>
            <a:lvl8pPr marL="3354659" indent="0">
              <a:buNone/>
              <a:defRPr sz="1677" b="1"/>
            </a:lvl8pPr>
            <a:lvl9pPr marL="3833896" indent="0">
              <a:buNone/>
              <a:defRPr sz="167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0144" y="2914690"/>
            <a:ext cx="5175647" cy="3812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7481" y="2083646"/>
            <a:ext cx="5175647" cy="831044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96" b="0" cap="all" baseline="0">
                <a:solidFill>
                  <a:schemeClr val="tx2"/>
                </a:solidFill>
              </a:defRPr>
            </a:lvl1pPr>
            <a:lvl2pPr marL="479237" indent="0">
              <a:buNone/>
              <a:defRPr sz="2096" b="1"/>
            </a:lvl2pPr>
            <a:lvl3pPr marL="958474" indent="0">
              <a:buNone/>
              <a:defRPr sz="1887" b="1"/>
            </a:lvl3pPr>
            <a:lvl4pPr marL="1437711" indent="0">
              <a:buNone/>
              <a:defRPr sz="1677" b="1"/>
            </a:lvl4pPr>
            <a:lvl5pPr marL="1916948" indent="0">
              <a:buNone/>
              <a:defRPr sz="1677" b="1"/>
            </a:lvl5pPr>
            <a:lvl6pPr marL="2396185" indent="0">
              <a:buNone/>
              <a:defRPr sz="1677" b="1"/>
            </a:lvl6pPr>
            <a:lvl7pPr marL="2875422" indent="0">
              <a:buNone/>
              <a:defRPr sz="1677" b="1"/>
            </a:lvl7pPr>
            <a:lvl8pPr marL="3354659" indent="0">
              <a:buNone/>
              <a:defRPr sz="1677" b="1"/>
            </a:lvl8pPr>
            <a:lvl9pPr marL="3833896" indent="0">
              <a:buNone/>
              <a:defRPr sz="167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7481" y="2914690"/>
            <a:ext cx="5175647" cy="3812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12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6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0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4245946" cy="7740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234710" y="0"/>
            <a:ext cx="67092" cy="7740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227" y="670855"/>
            <a:ext cx="3354586" cy="2580217"/>
          </a:xfrm>
        </p:spPr>
        <p:txBody>
          <a:bodyPr anchor="b">
            <a:normAutofit/>
          </a:bodyPr>
          <a:lstStyle>
            <a:lvl1pPr>
              <a:defRPr sz="3774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1879" y="825670"/>
            <a:ext cx="6805017" cy="59344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227" y="3302677"/>
            <a:ext cx="3354586" cy="381403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72">
                <a:solidFill>
                  <a:srgbClr val="FFFFFF"/>
                </a:solidFill>
              </a:defRPr>
            </a:lvl1pPr>
            <a:lvl2pPr marL="479237" indent="0">
              <a:buNone/>
              <a:defRPr sz="1258"/>
            </a:lvl2pPr>
            <a:lvl3pPr marL="958474" indent="0">
              <a:buNone/>
              <a:defRPr sz="1048"/>
            </a:lvl3pPr>
            <a:lvl4pPr marL="1437711" indent="0">
              <a:buNone/>
              <a:defRPr sz="943"/>
            </a:lvl4pPr>
            <a:lvl5pPr marL="1916948" indent="0">
              <a:buNone/>
              <a:defRPr sz="943"/>
            </a:lvl5pPr>
            <a:lvl6pPr marL="2396185" indent="0">
              <a:buNone/>
              <a:defRPr sz="943"/>
            </a:lvl6pPr>
            <a:lvl7pPr marL="2875422" indent="0">
              <a:buNone/>
              <a:defRPr sz="943"/>
            </a:lvl7pPr>
            <a:lvl8pPr marL="3354659" indent="0">
              <a:buNone/>
              <a:defRPr sz="943"/>
            </a:lvl8pPr>
            <a:lvl9pPr marL="3833896" indent="0">
              <a:buNone/>
              <a:defRPr sz="94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7939" y="7291184"/>
            <a:ext cx="2744662" cy="412118"/>
          </a:xfrm>
        </p:spPr>
        <p:txBody>
          <a:bodyPr/>
          <a:lstStyle>
            <a:lvl1pPr algn="l">
              <a:defRPr/>
            </a:lvl1pPr>
          </a:lstStyle>
          <a:p>
            <a:fld id="{05C68B11-C5A8-448C-8CE9-B1A273C79CFC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31879" y="7291184"/>
            <a:ext cx="4872137" cy="412118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2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5590469"/>
            <a:ext cx="12776047" cy="2150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5547665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144" y="5728081"/>
            <a:ext cx="10600891" cy="928878"/>
          </a:xfrm>
        </p:spPr>
        <p:txBody>
          <a:bodyPr lIns="91440" tIns="0" rIns="91440" bIns="0" anchor="b">
            <a:noAutofit/>
          </a:bodyPr>
          <a:lstStyle>
            <a:lvl1pPr>
              <a:defRPr sz="3774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" y="0"/>
            <a:ext cx="12779359" cy="5547664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354"/>
            </a:lvl1pPr>
            <a:lvl2pPr marL="479237" indent="0">
              <a:buNone/>
              <a:defRPr sz="2935"/>
            </a:lvl2pPr>
            <a:lvl3pPr marL="958474" indent="0">
              <a:buNone/>
              <a:defRPr sz="2516"/>
            </a:lvl3pPr>
            <a:lvl4pPr marL="1437711" indent="0">
              <a:buNone/>
              <a:defRPr sz="2096"/>
            </a:lvl4pPr>
            <a:lvl5pPr marL="1916948" indent="0">
              <a:buNone/>
              <a:defRPr sz="2096"/>
            </a:lvl5pPr>
            <a:lvl6pPr marL="2396185" indent="0">
              <a:buNone/>
              <a:defRPr sz="2096"/>
            </a:lvl6pPr>
            <a:lvl7pPr marL="2875422" indent="0">
              <a:buNone/>
              <a:defRPr sz="2096"/>
            </a:lvl7pPr>
            <a:lvl8pPr marL="3354659" indent="0">
              <a:buNone/>
              <a:defRPr sz="2096"/>
            </a:lvl8pPr>
            <a:lvl9pPr marL="3833896" indent="0">
              <a:buNone/>
              <a:defRPr sz="2096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144" y="6667280"/>
            <a:ext cx="10600492" cy="670856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29"/>
              </a:spcAft>
              <a:buNone/>
              <a:defRPr sz="1572">
                <a:solidFill>
                  <a:srgbClr val="FFFFFF"/>
                </a:solidFill>
              </a:defRPr>
            </a:lvl1pPr>
            <a:lvl2pPr marL="479237" indent="0">
              <a:buNone/>
              <a:defRPr sz="1258"/>
            </a:lvl2pPr>
            <a:lvl3pPr marL="958474" indent="0">
              <a:buNone/>
              <a:defRPr sz="1048"/>
            </a:lvl3pPr>
            <a:lvl4pPr marL="1437711" indent="0">
              <a:buNone/>
              <a:defRPr sz="943"/>
            </a:lvl4pPr>
            <a:lvl5pPr marL="1916948" indent="0">
              <a:buNone/>
              <a:defRPr sz="943"/>
            </a:lvl5pPr>
            <a:lvl6pPr marL="2396185" indent="0">
              <a:buNone/>
              <a:defRPr sz="943"/>
            </a:lvl6pPr>
            <a:lvl7pPr marL="2875422" indent="0">
              <a:buNone/>
              <a:defRPr sz="943"/>
            </a:lvl7pPr>
            <a:lvl8pPr marL="3354659" indent="0">
              <a:buNone/>
              <a:defRPr sz="943"/>
            </a:lvl8pPr>
            <a:lvl9pPr marL="3833896" indent="0">
              <a:buNone/>
              <a:defRPr sz="94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45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224607"/>
            <a:ext cx="12779375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7149566"/>
            <a:ext cx="12779359" cy="750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2083287"/>
            <a:ext cx="10542984" cy="45411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0144" y="7291184"/>
            <a:ext cx="2591378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3">
                <a:solidFill>
                  <a:srgbClr val="FFFFFF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3774" y="7291184"/>
            <a:ext cx="5055153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3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77433" y="7291184"/>
            <a:ext cx="1375235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1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251033" y="1961512"/>
            <a:ext cx="1044713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21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58474" rtl="0" eaLnBrk="1" latinLnBrk="0" hangingPunct="1">
        <a:lnSpc>
          <a:spcPct val="85000"/>
        </a:lnSpc>
        <a:spcBef>
          <a:spcPct val="0"/>
        </a:spcBef>
        <a:buNone/>
        <a:defRPr sz="5031" kern="1200" spc="-52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5847" indent="-95847" algn="l" defTabSz="958474" rtl="0" eaLnBrk="1" latinLnBrk="0" hangingPunct="1">
        <a:lnSpc>
          <a:spcPct val="90000"/>
        </a:lnSpc>
        <a:spcBef>
          <a:spcPts val="1258"/>
        </a:spcBef>
        <a:spcAft>
          <a:spcPts val="21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9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02559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88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94254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85949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77644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5302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6266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7230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194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1pPr>
      <a:lvl2pPr marL="479237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2pPr>
      <a:lvl3pPr marL="958474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3pPr>
      <a:lvl4pPr marL="1437711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4pPr>
      <a:lvl5pPr marL="1916948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5pPr>
      <a:lvl6pPr marL="2396185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6pPr>
      <a:lvl7pPr marL="2875422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7pPr>
      <a:lvl8pPr marL="3354659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8pPr>
      <a:lvl9pPr marL="3833896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DIRECCIÒN </a:t>
            </a:r>
            <a:b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    DE </a:t>
            </a:r>
            <a:b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EDUCACIÒN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95" y="321010"/>
            <a:ext cx="4366302" cy="444051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272064" y="2822592"/>
            <a:ext cx="10542984" cy="40251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5847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386" kern="1200" spc="-52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4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INFORME MENSUAL</a:t>
            </a:r>
          </a:p>
          <a:p>
            <a:pPr algn="ctr"/>
            <a:r>
              <a:rPr lang="es-MX" sz="44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ABRIL</a:t>
            </a:r>
          </a:p>
          <a:p>
            <a:pPr algn="ctr"/>
            <a:r>
              <a:rPr lang="es-MX" sz="28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ADMINISTRACIÒN 2015-2018</a:t>
            </a:r>
            <a:endParaRPr lang="es-MX" sz="2800" spc="0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2109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185270"/>
          </a:xfrm>
        </p:spPr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anose="020B0A04020102020204" pitchFamily="34" charset="0"/>
              </a:rPr>
              <a:t>Firma de C</a:t>
            </a:r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onvenio </a:t>
            </a:r>
            <a:r>
              <a:rPr lang="es-MX" sz="4400" dirty="0">
                <a:solidFill>
                  <a:srgbClr val="FF0000"/>
                </a:solidFill>
                <a:latin typeface="Arial Black" panose="020B0A04020102020204" pitchFamily="34" charset="0"/>
              </a:rPr>
              <a:t>con el INEA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50144" y="2083287"/>
            <a:ext cx="4808696" cy="1178073"/>
          </a:xfrm>
        </p:spPr>
        <p:txBody>
          <a:bodyPr>
            <a:normAutofit/>
          </a:bodyPr>
          <a:lstStyle/>
          <a:p>
            <a:pPr algn="just"/>
            <a:r>
              <a:rPr lang="es-MX" sz="2400" dirty="0"/>
              <a:t>D</a:t>
            </a:r>
            <a:r>
              <a:rPr lang="es-MX" sz="2400" dirty="0" smtClean="0"/>
              <a:t>el </a:t>
            </a:r>
            <a:r>
              <a:rPr lang="es-MX" sz="2400" dirty="0"/>
              <a:t>programa El buen juez por su casa empieza y entrega de certificados Secundaria.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39" y="3459479"/>
            <a:ext cx="4940301" cy="275844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080" y="2194559"/>
            <a:ext cx="4545646" cy="211836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360" y="4724400"/>
            <a:ext cx="4591366" cy="198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170030"/>
          </a:xfrm>
        </p:spPr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anose="020B0A04020102020204" pitchFamily="34" charset="0"/>
              </a:rPr>
              <a:t>Entrega equipos de cómputo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64920" y="2083287"/>
            <a:ext cx="5486400" cy="113235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 smtClean="0"/>
              <a:t>Secundaría </a:t>
            </a:r>
            <a:r>
              <a:rPr lang="es-MX" sz="2400" dirty="0"/>
              <a:t>#4 </a:t>
            </a:r>
            <a:r>
              <a:rPr lang="es-MX" sz="2400" dirty="0" err="1"/>
              <a:t>Astolfo</a:t>
            </a:r>
            <a:r>
              <a:rPr lang="es-MX" sz="2400" dirty="0"/>
              <a:t> Maldonado, compromisos cumplidos del Sr Alcalde </a:t>
            </a:r>
            <a:r>
              <a:rPr lang="es-MX" sz="2400" dirty="0" smtClean="0"/>
              <a:t>Lic. </a:t>
            </a:r>
            <a:r>
              <a:rPr lang="es-MX" sz="2400" dirty="0"/>
              <a:t>Heriberto Treviño </a:t>
            </a:r>
            <a:r>
              <a:rPr lang="es-MX" sz="2400" dirty="0" smtClean="0"/>
              <a:t>Cantú</a:t>
            </a:r>
            <a:endParaRPr lang="es-MX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991" y="3489960"/>
            <a:ext cx="5235169" cy="31851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369" y="2103973"/>
            <a:ext cx="4674552" cy="21479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240" y="4419600"/>
            <a:ext cx="4652326" cy="225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20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2 logo deportes juarez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0" y="290042"/>
            <a:ext cx="12779375" cy="7160566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955334" y="538022"/>
            <a:ext cx="10862469" cy="1659223"/>
          </a:xfrm>
          <a:prstGeom prst="rect">
            <a:avLst/>
          </a:prstGeom>
        </p:spPr>
        <p:txBody>
          <a:bodyPr vert="horz" lIns="117254" tIns="58627" rIns="117254" bIns="58627" numCol="1" rtlCol="0" anchor="ctr">
            <a:prstTxWarp prst="textChevron">
              <a:avLst/>
            </a:prstTxWarp>
            <a:normAutofit/>
          </a:bodyPr>
          <a:lstStyle/>
          <a:p>
            <a:pPr algn="ctr" defTabSz="1172535">
              <a:spcBef>
                <a:spcPct val="0"/>
              </a:spcBef>
              <a:defRPr/>
            </a:pPr>
            <a:r>
              <a:rPr lang="es-MX" sz="5600" dirty="0">
                <a:latin typeface="Aharoni" pitchFamily="2" charset="-79"/>
                <a:ea typeface="+mj-ea"/>
                <a:cs typeface="Aharoni" pitchFamily="2" charset="-79"/>
              </a:rPr>
              <a:t>ACTIVIDADES DE ABRIL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52789" y="6156347"/>
            <a:ext cx="11501438" cy="1290108"/>
          </a:xfrm>
          <a:prstGeom prst="rect">
            <a:avLst/>
          </a:prstGeom>
        </p:spPr>
        <p:txBody>
          <a:bodyPr vert="horz" lIns="117254" tIns="58627" rIns="117254" bIns="58627" rtlCol="0" anchor="ctr">
            <a:normAutofit fontScale="82500" lnSpcReduction="20000"/>
          </a:bodyPr>
          <a:lstStyle/>
          <a:p>
            <a:pPr algn="ctr" defTabSz="1172535">
              <a:spcBef>
                <a:spcPct val="0"/>
              </a:spcBef>
              <a:defRPr/>
            </a:pPr>
            <a:r>
              <a:rPr lang="es-MX" sz="5600" b="1" u="sng" dirty="0">
                <a:ea typeface="+mj-ea"/>
                <a:cs typeface="+mj-cs"/>
              </a:rPr>
              <a:t>PROF. JUAN ENRIQUE RODRIGUEZ CARRILLO</a:t>
            </a:r>
          </a:p>
          <a:p>
            <a:pPr algn="ctr" defTabSz="1172535">
              <a:spcBef>
                <a:spcPct val="0"/>
              </a:spcBef>
              <a:defRPr/>
            </a:pPr>
            <a:r>
              <a:rPr lang="es-MX" sz="5600" b="1" dirty="0">
                <a:ea typeface="+mj-ea"/>
                <a:cs typeface="+mj-cs"/>
              </a:rPr>
              <a:t>DIRECTOR DE DEPORTES</a:t>
            </a:r>
          </a:p>
          <a:p>
            <a:pPr algn="ctr" defTabSz="1172535">
              <a:spcBef>
                <a:spcPct val="0"/>
              </a:spcBef>
              <a:defRPr/>
            </a:pPr>
            <a:endParaRPr lang="es-MX" sz="5600" b="1" dirty="0">
              <a:ea typeface="+mj-ea"/>
              <a:cs typeface="+mj-cs"/>
            </a:endParaRPr>
          </a:p>
          <a:p>
            <a:pPr algn="ctr" defTabSz="1172535">
              <a:spcBef>
                <a:spcPct val="0"/>
              </a:spcBef>
              <a:defRPr/>
            </a:pPr>
            <a:endParaRPr lang="es-MX" sz="5600" b="1" dirty="0">
              <a:ea typeface="+mj-ea"/>
              <a:cs typeface="+mj-cs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754061" y="3138844"/>
            <a:ext cx="11501438" cy="1290108"/>
          </a:xfrm>
          <a:prstGeom prst="rect">
            <a:avLst/>
          </a:prstGeom>
        </p:spPr>
        <p:txBody>
          <a:bodyPr vert="horz" lIns="117254" tIns="58627" rIns="117254" bIns="58627" rtlCol="0" anchor="ctr">
            <a:noAutofit/>
          </a:bodyPr>
          <a:lstStyle/>
          <a:p>
            <a:pPr algn="ctr" defTabSz="1172535">
              <a:spcBef>
                <a:spcPct val="0"/>
              </a:spcBef>
              <a:defRPr/>
            </a:pPr>
            <a:r>
              <a:rPr lang="es-MX" sz="5100" b="1" dirty="0">
                <a:ea typeface="+mj-ea"/>
                <a:cs typeface="+mj-cs"/>
              </a:rPr>
              <a:t>SECRETARIA DE DESARROLLO SOCIAL</a:t>
            </a:r>
            <a:br>
              <a:rPr lang="es-MX" sz="5100" b="1" dirty="0">
                <a:ea typeface="+mj-ea"/>
                <a:cs typeface="+mj-cs"/>
              </a:rPr>
            </a:br>
            <a:r>
              <a:rPr lang="es-MX" sz="5100" b="1" dirty="0">
                <a:ea typeface="+mj-ea"/>
                <a:cs typeface="+mj-cs"/>
              </a:rPr>
              <a:t>DIRECCIÓN DE DEPORTES</a:t>
            </a:r>
            <a:br>
              <a:rPr lang="es-MX" sz="5100" b="1" dirty="0">
                <a:ea typeface="+mj-ea"/>
                <a:cs typeface="+mj-cs"/>
              </a:rPr>
            </a:br>
            <a:r>
              <a:rPr lang="es-MX" sz="5100" b="1" dirty="0">
                <a:ea typeface="+mj-ea"/>
                <a:cs typeface="+mj-cs"/>
              </a:rPr>
              <a:t>ADMON. 2015-2018</a:t>
            </a:r>
            <a:endParaRPr lang="es-MX" sz="5100" b="1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9976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Selección de Beisbol En La Liga Naranjera Independiente 2016</a:t>
            </a:r>
            <a:endParaRPr lang="es-MX" dirty="0"/>
          </a:p>
        </p:txBody>
      </p:sp>
      <p:pic>
        <p:nvPicPr>
          <p:cNvPr id="5" name="Picture 3" descr="C:\Users\unidad deportiva 02\Desktop\HENRY\20160402_1119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157" y="1806153"/>
            <a:ext cx="3470326" cy="1576519"/>
          </a:xfrm>
          <a:prstGeom prst="roundRect">
            <a:avLst/>
          </a:prstGeom>
          <a:noFill/>
        </p:spPr>
      </p:pic>
      <p:pic>
        <p:nvPicPr>
          <p:cNvPr id="6" name="Picture 2" descr="C:\Users\unidad deportiva 02\Desktop\HENRY\20160402_102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698" y="3504445"/>
            <a:ext cx="3370602" cy="1259912"/>
          </a:xfrm>
          <a:prstGeom prst="roundRect">
            <a:avLst/>
          </a:prstGeom>
          <a:noFill/>
        </p:spPr>
      </p:pic>
      <p:pic>
        <p:nvPicPr>
          <p:cNvPr id="7" name="Picture 3" descr="C:\Users\unidad deportiva 02\Desktop\HENRY\20160402_1029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698" y="4926909"/>
            <a:ext cx="3370602" cy="1100617"/>
          </a:xfrm>
          <a:prstGeom prst="roundRect">
            <a:avLst/>
          </a:prstGeom>
          <a:noFill/>
        </p:spPr>
      </p:pic>
      <p:pic>
        <p:nvPicPr>
          <p:cNvPr id="8" name="Picture 2" descr="C:\Users\unidad deportiva 02\Desktop\HENRY\20160402_1044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8236" y="1838433"/>
            <a:ext cx="7245805" cy="2540829"/>
          </a:xfrm>
          <a:prstGeom prst="round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4678872" y="1757158"/>
            <a:ext cx="7044533" cy="1072506"/>
          </a:xfrm>
          <a:prstGeom prst="rect">
            <a:avLst/>
          </a:prstGeom>
          <a:noFill/>
        </p:spPr>
        <p:txBody>
          <a:bodyPr wrap="square" lIns="117254" tIns="58627" rIns="117254" bIns="58627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3100" b="1" dirty="0">
                <a:ln/>
                <a:solidFill>
                  <a:schemeClr val="accent3"/>
                </a:solidFill>
                <a:latin typeface="Baskerville Old Face" pitchFamily="18" charset="0"/>
              </a:rPr>
              <a:t>RECIBIENDO LOS UNIFORMES </a:t>
            </a:r>
          </a:p>
          <a:p>
            <a:pPr algn="ctr"/>
            <a:r>
              <a:rPr lang="es-ES" sz="3100" b="1" dirty="0">
                <a:ln/>
                <a:solidFill>
                  <a:schemeClr val="accent3"/>
                </a:solidFill>
                <a:latin typeface="Baskerville Old Face" pitchFamily="18" charset="0"/>
              </a:rPr>
              <a:t>DE LA LIGA NARANJERA</a:t>
            </a:r>
            <a:endParaRPr lang="es-ES" sz="3100" b="1" dirty="0">
              <a:ln/>
              <a:solidFill>
                <a:schemeClr val="accent3"/>
              </a:solidFill>
              <a:latin typeface="Baskerville Old Face" pitchFamily="18" charset="0"/>
            </a:endParaRPr>
          </a:p>
        </p:txBody>
      </p:sp>
      <p:pic>
        <p:nvPicPr>
          <p:cNvPr id="10" name="Picture 2" descr="C:\Users\unidad deportiva 02\Desktop\HENRY\20160405_1344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94777" y="4683082"/>
            <a:ext cx="4735705" cy="1462963"/>
          </a:xfrm>
          <a:prstGeom prst="roundRect">
            <a:avLst/>
          </a:prstGeom>
          <a:noFill/>
        </p:spPr>
      </p:pic>
      <p:pic>
        <p:nvPicPr>
          <p:cNvPr id="11" name="Picture 3" descr="C:\Users\unidad deportiva 02\Desktop\HENRY\20160405_1339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4697" y="6146044"/>
            <a:ext cx="2504723" cy="1137860"/>
          </a:xfrm>
          <a:prstGeom prst="roundRect">
            <a:avLst/>
          </a:prstGeom>
          <a:noFill/>
        </p:spPr>
      </p:pic>
      <p:pic>
        <p:nvPicPr>
          <p:cNvPr id="12" name="Picture 4" descr="C:\Users\unidad deportiva 02\Desktop\HENRY\20160405_1344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8235" y="4845633"/>
            <a:ext cx="1925285" cy="1137860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379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nidad deportiva 02\Desktop\henry abril\FB_IMG_1460993433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517" y="375470"/>
            <a:ext cx="5736262" cy="3088476"/>
          </a:xfrm>
          <a:prstGeom prst="roundRect">
            <a:avLst/>
          </a:prstGeom>
          <a:noFill/>
        </p:spPr>
      </p:pic>
      <p:pic>
        <p:nvPicPr>
          <p:cNvPr id="2052" name="Picture 4" descr="C:\Users\unidad deportiva 02\Desktop\henry abril\FB_IMG_1460993441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0323" y="4032876"/>
            <a:ext cx="5836189" cy="3251028"/>
          </a:xfrm>
          <a:prstGeom prst="roundRect">
            <a:avLst/>
          </a:prstGeom>
          <a:noFill/>
        </p:spPr>
      </p:pic>
      <p:pic>
        <p:nvPicPr>
          <p:cNvPr id="2053" name="Picture 5" descr="C:\Users\unidad deportiva 02\Desktop\henry abril\FB_IMG_14609934277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9052" y="294194"/>
            <a:ext cx="5836898" cy="3169752"/>
          </a:xfrm>
          <a:prstGeom prst="roundRect">
            <a:avLst/>
          </a:prstGeom>
          <a:noFill/>
        </p:spPr>
      </p:pic>
      <p:pic>
        <p:nvPicPr>
          <p:cNvPr id="2054" name="Picture 6" descr="C:\Users\unidad deportiva 02\Desktop\henry abril\FB_IMG_14609934706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81" y="4032876"/>
            <a:ext cx="5887215" cy="3251028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581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nidad deportiva 02\Desktop\henry abril\FB_IMG_14609934208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242" y="81275"/>
            <a:ext cx="9862346" cy="4520531"/>
          </a:xfrm>
          <a:prstGeom prst="roundRect">
            <a:avLst/>
          </a:prstGeom>
          <a:noFill/>
        </p:spPr>
      </p:pic>
      <p:pic>
        <p:nvPicPr>
          <p:cNvPr id="1027" name="Picture 3" descr="C:\Users\unidad deportiva 02\Desktop\henry abril\FB_IMG_1460993424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242" y="4032877"/>
            <a:ext cx="9862346" cy="3707772"/>
          </a:xfrm>
          <a:prstGeom prst="round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3891636" y="294194"/>
            <a:ext cx="5053501" cy="1411061"/>
          </a:xfrm>
          <a:prstGeom prst="rect">
            <a:avLst/>
          </a:prstGeom>
          <a:noFill/>
        </p:spPr>
        <p:txBody>
          <a:bodyPr wrap="none" lIns="117254" tIns="58627" rIns="117254" bIns="58627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6900" b="1" spc="64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JUAREZ 2016</a:t>
            </a:r>
          </a:p>
          <a:p>
            <a:pPr algn="ctr"/>
            <a:r>
              <a:rPr lang="es-ES" sz="1500" b="1" spc="64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LIGA NARANJERA INDEPENDIENTE</a:t>
            </a:r>
            <a:endParaRPr lang="es-ES" sz="1500" b="1" spc="64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127901" y="4195428"/>
            <a:ext cx="6580971" cy="1411061"/>
          </a:xfrm>
          <a:prstGeom prst="rect">
            <a:avLst/>
          </a:prstGeom>
          <a:noFill/>
        </p:spPr>
        <p:txBody>
          <a:bodyPr wrap="none" lIns="117254" tIns="58627" rIns="117254" bIns="58627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6900" b="1" spc="64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LINARES FULISSA</a:t>
            </a:r>
          </a:p>
          <a:p>
            <a:pPr algn="ctr"/>
            <a:r>
              <a:rPr lang="es-ES" sz="1500" b="1" spc="64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LIGA NARANJERA INDEPENDIENTE</a:t>
            </a:r>
            <a:endParaRPr lang="es-ES" sz="1500" b="1" spc="64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315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nidad deportiva 02\Desktop\henry abril\FB_IMG_1460993481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80" y="212919"/>
            <a:ext cx="5887217" cy="3413579"/>
          </a:xfrm>
          <a:prstGeom prst="roundRect">
            <a:avLst/>
          </a:prstGeom>
          <a:noFill/>
        </p:spPr>
      </p:pic>
      <p:pic>
        <p:nvPicPr>
          <p:cNvPr id="3075" name="Picture 3" descr="C:\Users\unidad deportiva 02\Desktop\henry abril\FB_IMG_1460993484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443" y="3707774"/>
            <a:ext cx="6389688" cy="3602840"/>
          </a:xfrm>
          <a:prstGeom prst="roundRect">
            <a:avLst/>
          </a:prstGeom>
          <a:noFill/>
        </p:spPr>
      </p:pic>
      <p:pic>
        <p:nvPicPr>
          <p:cNvPr id="3076" name="Picture 4" descr="C:\Users\unidad deportiva 02\Desktop\henry abril\FB_IMG_14609934887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8415" y="212919"/>
            <a:ext cx="6389688" cy="3440289"/>
          </a:xfrm>
          <a:prstGeom prst="roundRect">
            <a:avLst/>
          </a:prstGeom>
          <a:noFill/>
        </p:spPr>
      </p:pic>
      <p:pic>
        <p:nvPicPr>
          <p:cNvPr id="3077" name="Picture 5" descr="C:\Users\unidad deportiva 02\Desktop\henry abril\FB_IMG_14609934929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81" y="3707773"/>
            <a:ext cx="5836898" cy="3576131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536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nidad deportiva 02\Desktop\YO\IMG-20160504-WA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175" y="1838433"/>
            <a:ext cx="11460936" cy="5364196"/>
          </a:xfrm>
          <a:prstGeom prst="round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2596931" y="212919"/>
            <a:ext cx="7039108" cy="1503394"/>
          </a:xfrm>
          <a:prstGeom prst="rect">
            <a:avLst/>
          </a:prstGeom>
          <a:noFill/>
        </p:spPr>
        <p:txBody>
          <a:bodyPr wrap="none" lIns="117254" tIns="58627" rIns="117254" bIns="58627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6900" b="1" spc="64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MES DE MAYO</a:t>
            </a:r>
          </a:p>
          <a:p>
            <a:pPr algn="ctr"/>
            <a:r>
              <a:rPr lang="es-ES" sz="2100" b="1" spc="64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APOYO CON MATERIAL AL EQUIPO CUERVOS TERRANOVA</a:t>
            </a:r>
            <a:endParaRPr lang="es-ES" sz="2100" b="1" spc="64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418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unidad deportiva 02\Desktop\YO\IMG-20160507-WA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517" y="3870325"/>
            <a:ext cx="5761916" cy="3494855"/>
          </a:xfrm>
          <a:prstGeom prst="roundRect">
            <a:avLst/>
          </a:prstGeom>
          <a:noFill/>
        </p:spPr>
      </p:pic>
      <p:pic>
        <p:nvPicPr>
          <p:cNvPr id="5123" name="Picture 3" descr="C:\Users\unidad deportiva 02\Desktop\YO\IMG-20160507-WA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517" y="212919"/>
            <a:ext cx="6977346" cy="3494855"/>
          </a:xfrm>
          <a:prstGeom prst="roundRect">
            <a:avLst/>
          </a:prstGeom>
          <a:noFill/>
        </p:spPr>
      </p:pic>
      <p:pic>
        <p:nvPicPr>
          <p:cNvPr id="5124" name="Picture 4" descr="C:\Users\unidad deportiva 02\Desktop\YO\IMG-20160507-WA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9052" y="3789050"/>
            <a:ext cx="6340079" cy="3692068"/>
          </a:xfrm>
          <a:prstGeom prst="round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7798594" y="1527748"/>
            <a:ext cx="3550462" cy="1013644"/>
          </a:xfrm>
          <a:prstGeom prst="rect">
            <a:avLst/>
          </a:prstGeom>
          <a:noFill/>
        </p:spPr>
        <p:txBody>
          <a:bodyPr wrap="none" lIns="117254" tIns="58627" rIns="117254" bIns="58627" rtlCol="0">
            <a:spAutoFit/>
          </a:bodyPr>
          <a:lstStyle/>
          <a:p>
            <a:r>
              <a:rPr lang="es-MX" b="1" dirty="0" smtClean="0"/>
              <a:t>VISITANDO LAS INSTALACIONES </a:t>
            </a:r>
          </a:p>
          <a:p>
            <a:r>
              <a:rPr lang="es-MX" b="1" dirty="0" smtClean="0"/>
              <a:t>PARA DARLES MANTENIMIENTO</a:t>
            </a:r>
          </a:p>
          <a:p>
            <a:endParaRPr lang="es-MX" dirty="0"/>
          </a:p>
        </p:txBody>
      </p:sp>
      <p:sp>
        <p:nvSpPr>
          <p:cNvPr id="8" name="7 CuadroTexto"/>
          <p:cNvSpPr txBox="1"/>
          <p:nvPr/>
        </p:nvSpPr>
        <p:spPr>
          <a:xfrm>
            <a:off x="8100503" y="2488639"/>
            <a:ext cx="3048273" cy="715229"/>
          </a:xfrm>
          <a:prstGeom prst="rect">
            <a:avLst/>
          </a:prstGeom>
          <a:noFill/>
        </p:spPr>
        <p:txBody>
          <a:bodyPr wrap="none" lIns="117254" tIns="58627" rIns="117254" bIns="58627" rtlCol="0">
            <a:spAutoFit/>
          </a:bodyPr>
          <a:lstStyle/>
          <a:p>
            <a:r>
              <a:rPr lang="es-MX" b="1" dirty="0" smtClean="0"/>
              <a:t>COL. RESD. SANTA MONICA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5434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nidad deportiva 02\Desktop\YO\IMG-20160513-WA0044.jpg"/>
          <p:cNvPicPr>
            <a:picLocks noChangeAspect="1" noChangeArrowheads="1"/>
          </p:cNvPicPr>
          <p:nvPr/>
        </p:nvPicPr>
        <p:blipFill>
          <a:blip r:embed="rId2" cstate="print"/>
          <a:srcRect l="10901" b="23421"/>
          <a:stretch>
            <a:fillRect/>
          </a:stretch>
        </p:blipFill>
        <p:spPr bwMode="auto">
          <a:xfrm>
            <a:off x="552790" y="1675881"/>
            <a:ext cx="5340958" cy="1594606"/>
          </a:xfrm>
          <a:prstGeom prst="roundRect">
            <a:avLst/>
          </a:prstGeom>
          <a:noFill/>
        </p:spPr>
      </p:pic>
      <p:pic>
        <p:nvPicPr>
          <p:cNvPr id="6147" name="Picture 3" descr="C:\Users\unidad deportiva 02\Desktop\YO\IMG-20160513-WA0045.jpg"/>
          <p:cNvPicPr>
            <a:picLocks noChangeAspect="1" noChangeArrowheads="1"/>
          </p:cNvPicPr>
          <p:nvPr/>
        </p:nvPicPr>
        <p:blipFill>
          <a:blip r:embed="rId3" cstate="print"/>
          <a:srcRect b="20600"/>
          <a:stretch>
            <a:fillRect/>
          </a:stretch>
        </p:blipFill>
        <p:spPr bwMode="auto">
          <a:xfrm>
            <a:off x="552789" y="4357979"/>
            <a:ext cx="5383326" cy="1566374"/>
          </a:xfrm>
          <a:prstGeom prst="round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1134324" y="294195"/>
            <a:ext cx="10601687" cy="749341"/>
          </a:xfrm>
          <a:prstGeom prst="rect">
            <a:avLst/>
          </a:prstGeom>
          <a:noFill/>
        </p:spPr>
        <p:txBody>
          <a:bodyPr wrap="none" lIns="117254" tIns="58627" rIns="117254" bIns="58627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100" b="1" spc="64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CLASICO SIN VIOLENCIA EN LAS SECUNDARIAS</a:t>
            </a:r>
            <a:endParaRPr lang="es-ES" sz="4100" b="1" spc="64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2" descr="C:\Users\unidad deportiva 02\Desktop\YO\IMG-20160513-WA0050.jpg"/>
          <p:cNvPicPr>
            <a:picLocks noChangeAspect="1" noChangeArrowheads="1"/>
          </p:cNvPicPr>
          <p:nvPr/>
        </p:nvPicPr>
        <p:blipFill>
          <a:blip r:embed="rId4" cstate="print"/>
          <a:srcRect b="22347"/>
          <a:stretch>
            <a:fillRect/>
          </a:stretch>
        </p:blipFill>
        <p:spPr bwMode="auto">
          <a:xfrm>
            <a:off x="6289052" y="2813741"/>
            <a:ext cx="5233081" cy="1625514"/>
          </a:xfrm>
          <a:prstGeom prst="roundRect">
            <a:avLst/>
          </a:prstGeom>
          <a:noFill/>
        </p:spPr>
      </p:pic>
      <p:pic>
        <p:nvPicPr>
          <p:cNvPr id="7" name="Picture 3" descr="C:\Users\unidad deportiva 02\Desktop\YO\IMG-20160513-WA0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9052" y="5495840"/>
            <a:ext cx="5233081" cy="1697463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960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0144" y="460651"/>
            <a:ext cx="10542984" cy="1490070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SERVICIOS Y ATENCIÓN CIUDADANA</a:t>
            </a:r>
            <a:endParaRPr lang="es-MX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sz="2400" b="1" dirty="0" smtClean="0"/>
              <a:t>Se ha realizado la Atención Ciudadana así como de Directivos y Maestros de los Planteles Educativos de Nivel Básico, Medio Superior y Superior para atender sus necesidades.</a:t>
            </a:r>
          </a:p>
          <a:p>
            <a:pPr marL="0" indent="0" algn="ctr">
              <a:buNone/>
            </a:pPr>
            <a:r>
              <a:rPr lang="es-MX" sz="2400" b="1" dirty="0" smtClean="0"/>
              <a:t>Se atendió un total 625</a:t>
            </a:r>
            <a:r>
              <a:rPr lang="es-MX" sz="2400" b="1" dirty="0" smtClean="0">
                <a:solidFill>
                  <a:srgbClr val="FF0000"/>
                </a:solidFill>
              </a:rPr>
              <a:t>  </a:t>
            </a:r>
            <a:r>
              <a:rPr lang="es-MX" sz="2400" b="1" dirty="0" smtClean="0"/>
              <a:t>personas en la Dirección de Educación son los siguientes servicios que ofrecemos :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 Becas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 Prepa Abierta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del INEA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Orientación Educativa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Apoyo para Reubicación de alumnos y cambios de turno </a:t>
            </a:r>
          </a:p>
          <a:p>
            <a:pPr marL="0" indent="0" algn="ctr">
              <a:buNone/>
            </a:pP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274269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nidad deportiva 02\Desktop\YO\IMG-20160525-WA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6964" y="944400"/>
            <a:ext cx="4427992" cy="2682098"/>
          </a:xfrm>
          <a:prstGeom prst="roundRect">
            <a:avLst/>
          </a:prstGeom>
          <a:noFill/>
        </p:spPr>
      </p:pic>
      <p:pic>
        <p:nvPicPr>
          <p:cNvPr id="3" name="Picture 2" descr="C:\Users\unidad deportiva 02\Desktop\YO\IMG-20160527-WA0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5334" y="1838432"/>
            <a:ext cx="2613245" cy="1767995"/>
          </a:xfrm>
          <a:prstGeom prst="roundRect">
            <a:avLst/>
          </a:prstGeom>
          <a:noFill/>
        </p:spPr>
      </p:pic>
      <p:pic>
        <p:nvPicPr>
          <p:cNvPr id="4" name="Picture 3" descr="C:\Users\unidad deportiva 02\Desktop\YO\IMG-20160527-WA02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09409" y="1919708"/>
            <a:ext cx="2528947" cy="1757157"/>
          </a:xfrm>
          <a:prstGeom prst="roundRect">
            <a:avLst/>
          </a:prstGeom>
          <a:noFill/>
        </p:spPr>
      </p:pic>
      <p:pic>
        <p:nvPicPr>
          <p:cNvPr id="5" name="Picture 4" descr="C:\Users\unidad deportiva 02\Desktop\YO\IMG-20160527-WA02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244" y="4276703"/>
            <a:ext cx="12528495" cy="3251028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393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nidad deportiva 02\Desktop\YO\IMG-20160531-WA0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92" y="81276"/>
            <a:ext cx="5817015" cy="3626498"/>
          </a:xfrm>
          <a:prstGeom prst="roundRect">
            <a:avLst/>
          </a:prstGeom>
          <a:noFill/>
        </p:spPr>
      </p:pic>
      <p:pic>
        <p:nvPicPr>
          <p:cNvPr id="11267" name="Picture 3" descr="C:\Users\unidad deportiva 02\Desktop\YO\IMG-20160531-WA0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6507" y="375470"/>
            <a:ext cx="6587636" cy="3332304"/>
          </a:xfrm>
          <a:prstGeom prst="roundRect">
            <a:avLst/>
          </a:prstGeom>
          <a:noFill/>
        </p:spPr>
      </p:pic>
      <p:pic>
        <p:nvPicPr>
          <p:cNvPr id="11268" name="Picture 4" descr="C:\Users\unidad deportiva 02\Desktop\YO\IMG-20160531-WA0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636" y="3707774"/>
            <a:ext cx="6188415" cy="3494855"/>
          </a:xfrm>
          <a:prstGeom prst="roundRect">
            <a:avLst/>
          </a:prstGeom>
          <a:noFill/>
        </p:spPr>
      </p:pic>
      <p:pic>
        <p:nvPicPr>
          <p:cNvPr id="11269" name="Picture 5" descr="C:\Users\unidad deportiva 02\Desktop\YO\IMG-20160531-WA01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8336" y="3707774"/>
            <a:ext cx="6132852" cy="3494855"/>
          </a:xfrm>
          <a:prstGeom prst="round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597207" y="375470"/>
            <a:ext cx="11174601" cy="749341"/>
          </a:xfrm>
          <a:prstGeom prst="rect">
            <a:avLst/>
          </a:prstGeom>
          <a:noFill/>
        </p:spPr>
        <p:txBody>
          <a:bodyPr wrap="none" lIns="117254" tIns="58627" rIns="117254" bIns="58627" rtlCol="0">
            <a:spAutoFit/>
          </a:bodyPr>
          <a:lstStyle/>
          <a:p>
            <a:r>
              <a:rPr lang="es-MX" sz="4100" b="1" dirty="0"/>
              <a:t>LIGAS PEQUEÑAS JUGANDO EL PASE AL REGIONAL</a:t>
            </a:r>
            <a:endParaRPr lang="es-MX" sz="4100" b="1" dirty="0"/>
          </a:p>
        </p:txBody>
      </p:sp>
    </p:spTree>
    <p:extLst>
      <p:ext uri="{BB962C8B-B14F-4D97-AF65-F5344CB8AC3E}">
        <p14:creationId xmlns:p14="http://schemas.microsoft.com/office/powerpoint/2010/main" val="366590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nidad deportiva 02\Desktop\HENRY\20160504_145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425" y="1350779"/>
            <a:ext cx="5836898" cy="1755618"/>
          </a:xfrm>
          <a:prstGeom prst="roundRect">
            <a:avLst/>
          </a:prstGeom>
          <a:noFill/>
        </p:spPr>
      </p:pic>
      <p:pic>
        <p:nvPicPr>
          <p:cNvPr id="1027" name="Picture 3" descr="C:\Users\unidad deportiva 02\Desktop\HENRY\20160504_145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789" y="3951601"/>
            <a:ext cx="5937535" cy="1864182"/>
          </a:xfrm>
          <a:prstGeom prst="round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3068694" y="294194"/>
            <a:ext cx="6044863" cy="903229"/>
          </a:xfrm>
          <a:prstGeom prst="rect">
            <a:avLst/>
          </a:prstGeom>
          <a:noFill/>
        </p:spPr>
        <p:txBody>
          <a:bodyPr wrap="none" lIns="117254" tIns="58627" rIns="117254" bIns="58627" rtlCol="0">
            <a:spAutoFit/>
          </a:bodyPr>
          <a:lstStyle/>
          <a:p>
            <a:r>
              <a:rPr lang="es-MX" sz="5100" b="1" dirty="0">
                <a:solidFill>
                  <a:srgbClr val="FF0000"/>
                </a:solidFill>
              </a:rPr>
              <a:t>CLASES DE NATACIÓN</a:t>
            </a:r>
            <a:endParaRPr lang="es-MX" sz="51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unidad deportiva 02\Desktop\HENRY\20160504_145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2232" y="2326087"/>
            <a:ext cx="5529785" cy="1755848"/>
          </a:xfrm>
          <a:prstGeom prst="roundRect">
            <a:avLst/>
          </a:prstGeom>
          <a:noFill/>
        </p:spPr>
      </p:pic>
      <p:pic>
        <p:nvPicPr>
          <p:cNvPr id="6" name="Picture 3" descr="C:\Users\unidad deportiva 02\Desktop\HENRY\20160504_14521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2232" y="5658390"/>
            <a:ext cx="5529785" cy="1706790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10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nidad deportiva 02\Desktop\Nueva carpeta\IMG-20160618-WA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244" y="81275"/>
            <a:ext cx="6340079" cy="3463947"/>
          </a:xfrm>
          <a:prstGeom prst="roundRect">
            <a:avLst/>
          </a:prstGeom>
          <a:noFill/>
        </p:spPr>
      </p:pic>
      <p:pic>
        <p:nvPicPr>
          <p:cNvPr id="1027" name="Picture 3" descr="C:\Users\unidad deportiva 02\Desktop\Nueva carpeta\IMG-20160618-WA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3636" y="3626498"/>
            <a:ext cx="7446131" cy="3982509"/>
          </a:xfrm>
          <a:prstGeom prst="roundRect">
            <a:avLst/>
          </a:prstGeom>
          <a:noFill/>
        </p:spPr>
      </p:pic>
      <p:pic>
        <p:nvPicPr>
          <p:cNvPr id="1028" name="Picture 4" descr="C:\Users\unidad deportiva 02\Desktop\Nueva carpeta\IMG-20160618-WA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9688" y="81276"/>
            <a:ext cx="6289051" cy="3545222"/>
          </a:xfrm>
          <a:prstGeom prst="roundRect">
            <a:avLst/>
          </a:prstGeom>
          <a:noFill/>
        </p:spPr>
      </p:pic>
      <p:pic>
        <p:nvPicPr>
          <p:cNvPr id="1029" name="Picture 5" descr="C:\Users\unidad deportiva 02\Desktop\Nueva carpeta\IMG-20160618-WA0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244" y="3463946"/>
            <a:ext cx="6104315" cy="4195428"/>
          </a:xfrm>
          <a:prstGeom prst="round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2714551" y="1838433"/>
            <a:ext cx="7350284" cy="2242057"/>
          </a:xfrm>
          <a:prstGeom prst="rect">
            <a:avLst/>
          </a:prstGeom>
          <a:noFill/>
        </p:spPr>
        <p:txBody>
          <a:bodyPr wrap="none" lIns="117254" tIns="58627" rIns="117254" bIns="58627">
            <a:spAutoFit/>
          </a:bodyPr>
          <a:lstStyle/>
          <a:p>
            <a:pPr algn="ctr"/>
            <a:r>
              <a:rPr lang="es-ES" sz="69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CLASES DE FUTBOL </a:t>
            </a:r>
          </a:p>
          <a:p>
            <a:pPr algn="ctr"/>
            <a:r>
              <a:rPr lang="es-ES" sz="69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COL. STA MONICA</a:t>
            </a:r>
            <a:endParaRPr lang="es-ES" sz="69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742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nidad deportiva 02\Desktop\Nueva carpeta\IMG-20160609-WA0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517" y="2651190"/>
            <a:ext cx="5434354" cy="4551439"/>
          </a:xfrm>
          <a:prstGeom prst="roundRect">
            <a:avLst/>
          </a:prstGeom>
          <a:noFill/>
        </p:spPr>
      </p:pic>
      <p:pic>
        <p:nvPicPr>
          <p:cNvPr id="2051" name="Picture 3" descr="C:\Users\unidad deportiva 02\Desktop\Nueva carpeta\IMG-20160609-WA01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2869" y="2651189"/>
            <a:ext cx="5233081" cy="4632715"/>
          </a:xfrm>
          <a:prstGeom prst="round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916151" y="294194"/>
            <a:ext cx="10816296" cy="1888114"/>
          </a:xfrm>
          <a:prstGeom prst="rect">
            <a:avLst/>
          </a:prstGeom>
          <a:noFill/>
        </p:spPr>
        <p:txBody>
          <a:bodyPr wrap="none" lIns="117254" tIns="58627" rIns="117254" bIns="58627">
            <a:spAutoFit/>
          </a:bodyPr>
          <a:lstStyle/>
          <a:p>
            <a:pPr algn="ctr"/>
            <a:r>
              <a:rPr lang="es-ES" sz="69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JUEGOS POPULARES ESTATAL</a:t>
            </a:r>
          </a:p>
          <a:p>
            <a:pPr algn="ctr"/>
            <a:r>
              <a:rPr lang="es-ES" sz="4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LIMA LAMA 1ER LUGAR</a:t>
            </a:r>
            <a:endParaRPr lang="es-ES" sz="4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674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54697" y="2407363"/>
            <a:ext cx="10862469" cy="1252844"/>
          </a:xfrm>
        </p:spPr>
        <p:txBody>
          <a:bodyPr>
            <a:noAutofit/>
          </a:bodyPr>
          <a:lstStyle/>
          <a:p>
            <a:pPr algn="ctr"/>
            <a:r>
              <a:rPr lang="es-MX" sz="4000" dirty="0" smtClean="0"/>
              <a:t>INFORME DE ACTIVIDADES DE LA DIRECCIÓN DE CULTURA MUNICIPIO DE JUÁREZ NUEVO LEÓN </a:t>
            </a:r>
            <a:endParaRPr lang="es-MX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60423" y="4195428"/>
            <a:ext cx="8945563" cy="2763374"/>
          </a:xfrm>
        </p:spPr>
        <p:txBody>
          <a:bodyPr>
            <a:normAutofit/>
          </a:bodyPr>
          <a:lstStyle/>
          <a:p>
            <a:pPr algn="ctr"/>
            <a:r>
              <a:rPr lang="es-MX" sz="1600" dirty="0" smtClean="0"/>
              <a:t>MES DE</a:t>
            </a:r>
          </a:p>
          <a:p>
            <a:pPr algn="ctr"/>
            <a:r>
              <a:rPr lang="es-MX" sz="1600" dirty="0" smtClean="0"/>
              <a:t> ABRIL 2016</a:t>
            </a:r>
          </a:p>
          <a:p>
            <a:endParaRPr lang="es-MX" dirty="0" smtClean="0"/>
          </a:p>
          <a:p>
            <a:r>
              <a:rPr lang="es-MX" dirty="0" smtClean="0"/>
              <a:t>DIRECTOR</a:t>
            </a:r>
          </a:p>
          <a:p>
            <a:r>
              <a:rPr lang="es-MX" dirty="0" smtClean="0"/>
              <a:t>PROFR. JOSE JESUS LIMON RODRIGUEZ</a:t>
            </a:r>
          </a:p>
          <a:p>
            <a:endParaRPr lang="es-MX" dirty="0"/>
          </a:p>
        </p:txBody>
      </p:sp>
      <p:pic>
        <p:nvPicPr>
          <p:cNvPr id="6" name="Imagen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528" y="533756"/>
            <a:ext cx="1622476" cy="128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uarez2013E1\Desktop\ESCUDO JUARE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352" y="241870"/>
            <a:ext cx="1353831" cy="1609974"/>
          </a:xfrm>
          <a:prstGeom prst="rect">
            <a:avLst/>
          </a:prstGeom>
          <a:noFill/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4175691" y="547522"/>
            <a:ext cx="4226720" cy="1252844"/>
          </a:xfrm>
          <a:prstGeom prst="rect">
            <a:avLst/>
          </a:prstGeom>
        </p:spPr>
        <p:txBody>
          <a:bodyPr vert="horz" lIns="117254" tIns="58627" rIns="117254" bIns="58627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PRESIDENCIA MUNICIPAL</a:t>
            </a:r>
            <a:endParaRPr lang="es-MX" altLang="es-MX" sz="23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JUÁREZ, N. L.</a:t>
            </a: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s-MX" altLang="es-MX" b="1" i="0" u="none" strike="noStrike" cap="none" normalizeH="0" baseline="0" dirty="0" smtClean="0">
              <a:ln>
                <a:noFill/>
              </a:ln>
              <a:solidFill>
                <a:srgbClr val="595959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DIRECCIÓN DE CULTURA</a:t>
            </a:r>
            <a:r>
              <a:rPr lang="es-MX" altLang="es-MX" sz="2300" dirty="0">
                <a:latin typeface="Arial" pitchFamily="34" charset="0"/>
                <a:cs typeface="Arial" pitchFamily="34" charset="0"/>
              </a:rPr>
              <a:t> </a:t>
            </a:r>
            <a:endParaRPr lang="es-MX" altLang="es-MX" sz="6200" dirty="0">
              <a:latin typeface="Arial" pitchFamily="34" charset="0"/>
              <a:cs typeface="Arial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0772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sz="3100" dirty="0"/>
              <a:t>ABRIL </a:t>
            </a:r>
          </a:p>
          <a:p>
            <a:r>
              <a:rPr lang="es-MX" sz="3100" dirty="0"/>
              <a:t>DOMINGOS FAMILIARES (FRECUENCIA SEMANAL)</a:t>
            </a:r>
          </a:p>
          <a:p>
            <a:r>
              <a:rPr lang="es-MX" sz="3100" dirty="0"/>
              <a:t>MIÉRCOLES DE MUSEO (FRECUENCIA SEMANAL)</a:t>
            </a:r>
          </a:p>
          <a:p>
            <a:r>
              <a:rPr lang="es-MX" sz="3100" dirty="0"/>
              <a:t>CERTAMEN JUÁREZ CANTA  (PRIMERA GENERACIÓN)</a:t>
            </a:r>
          </a:p>
          <a:p>
            <a:pPr marL="0" indent="0">
              <a:buNone/>
            </a:pPr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09420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5403" y="2575501"/>
            <a:ext cx="9838877" cy="448783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sz="4400" b="1" dirty="0" smtClean="0"/>
              <a:t>Se atendieron </a:t>
            </a:r>
            <a:r>
              <a:rPr lang="es-MX" sz="4400" b="1" smtClean="0"/>
              <a:t>a 22 </a:t>
            </a:r>
            <a:r>
              <a:rPr lang="es-MX" sz="4400" b="1" dirty="0" smtClean="0"/>
              <a:t>alumnos de nivel medio superior y superior, a los que se les apoyo con Becas en las Diferentes Universidades, Preparatorias e Institutos Educativos, para que sigan con su educación.</a:t>
            </a:r>
            <a:endParaRPr lang="es-MX" sz="4400" dirty="0"/>
          </a:p>
          <a:p>
            <a:pPr marL="0" indent="0">
              <a:buNone/>
            </a:pPr>
            <a:endParaRPr lang="es-MX" b="1" dirty="0" smtClean="0"/>
          </a:p>
          <a:p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5" name="Picture 2" descr="http://gestion.itver.edu.mx/wp-content/uploads/2012/02/becas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1"/>
          <a:stretch/>
        </p:blipFill>
        <p:spPr bwMode="auto">
          <a:xfrm>
            <a:off x="4083069" y="536696"/>
            <a:ext cx="4359891" cy="14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40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anose="020B0A04020102020204" pitchFamily="34" charset="0"/>
              </a:rPr>
              <a:t>Conferencias sobre </a:t>
            </a:r>
            <a:r>
              <a:rPr lang="es-MX" sz="44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Bullying</a:t>
            </a:r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s-MX" sz="4400" dirty="0">
                <a:solidFill>
                  <a:srgbClr val="FF0000"/>
                </a:solidFill>
                <a:latin typeface="Arial Black" panose="020B0A04020102020204" pitchFamily="34" charset="0"/>
              </a:rPr>
              <a:t>y Redes Sociales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50144" y="2083288"/>
            <a:ext cx="6007401" cy="1668906"/>
          </a:xfrm>
        </p:spPr>
        <p:txBody>
          <a:bodyPr>
            <a:noAutofit/>
          </a:bodyPr>
          <a:lstStyle/>
          <a:p>
            <a:pPr algn="just"/>
            <a:r>
              <a:rPr lang="es-MX" sz="2400" dirty="0"/>
              <a:t>E</a:t>
            </a:r>
            <a:r>
              <a:rPr lang="es-MX" sz="2400" dirty="0" smtClean="0"/>
              <a:t>n </a:t>
            </a:r>
            <a:r>
              <a:rPr lang="es-MX" sz="2400" dirty="0"/>
              <a:t>la secundaría #5 Ignacio </a:t>
            </a:r>
            <a:r>
              <a:rPr lang="es-MX" sz="2400" dirty="0" smtClean="0"/>
              <a:t>Ramírez, </a:t>
            </a:r>
            <a:r>
              <a:rPr lang="es-MX" sz="2400" dirty="0"/>
              <a:t>con la presencia de la Maestra Zoraida Jiménez Aguilar sub- Secretaría de Desarrollo Social de Gobierno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738" y="3804799"/>
            <a:ext cx="5343525" cy="30003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033751"/>
            <a:ext cx="4351284" cy="219140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436" y="4713889"/>
            <a:ext cx="4288220" cy="227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1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124310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Inauguración </a:t>
            </a:r>
            <a:r>
              <a:rPr lang="es-MX" sz="440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</a:t>
            </a:r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aller de Robótica</a:t>
            </a:r>
            <a:endParaRPr lang="es-MX" sz="4400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50144" y="2083288"/>
            <a:ext cx="5518670" cy="181079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sz="2600" dirty="0" smtClean="0"/>
              <a:t>Secundaria No 2 Fórum Universal de las Culturas, Maestra Ma. </a:t>
            </a:r>
            <a:r>
              <a:rPr lang="es-MX" sz="2600" dirty="0"/>
              <a:t>Elena </a:t>
            </a:r>
            <a:r>
              <a:rPr lang="es-MX" sz="2600" dirty="0" smtClean="0"/>
              <a:t>Martínez Rodríguez </a:t>
            </a:r>
            <a:r>
              <a:rPr lang="es-MX" sz="2600" dirty="0"/>
              <a:t>Inspectora zona 113, Maestra Yolanda </a:t>
            </a:r>
            <a:r>
              <a:rPr lang="es-MX" sz="2600" dirty="0" smtClean="0"/>
              <a:t>Hernández Gómez </a:t>
            </a:r>
            <a:r>
              <a:rPr lang="es-MX" sz="2600" dirty="0"/>
              <a:t>Directora del plantel</a:t>
            </a:r>
            <a:r>
              <a:rPr lang="es-MX" dirty="0"/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07" y="3720662"/>
            <a:ext cx="5328745" cy="29796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186" y="2049518"/>
            <a:ext cx="4666593" cy="214411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483" y="4524703"/>
            <a:ext cx="4682357" cy="230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38004"/>
            <a:ext cx="10542984" cy="1360167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Terceras Mesas de Trabajo 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50144" y="2083288"/>
            <a:ext cx="5448776" cy="921170"/>
          </a:xfrm>
        </p:spPr>
        <p:txBody>
          <a:bodyPr>
            <a:noAutofit/>
          </a:bodyPr>
          <a:lstStyle/>
          <a:p>
            <a:pPr algn="just"/>
            <a:r>
              <a:rPr lang="es-MX" sz="2600" dirty="0" smtClean="0">
                <a:solidFill>
                  <a:schemeClr val="tx1"/>
                </a:solidFill>
              </a:rPr>
              <a:t>Atención a Directivos de los planteles Educativos del nivel básico</a:t>
            </a:r>
            <a:r>
              <a:rPr lang="es-MX" sz="2600" dirty="0" smtClean="0"/>
              <a:t>. </a:t>
            </a:r>
            <a:endParaRPr lang="es-MX" sz="2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07" y="3531476"/>
            <a:ext cx="5060731" cy="31786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123" y="2002220"/>
            <a:ext cx="4682359" cy="22229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296" y="4508938"/>
            <a:ext cx="4776951" cy="2238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246230"/>
          </a:xfrm>
        </p:spPr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anose="020B0A04020102020204" pitchFamily="34" charset="0"/>
              </a:rPr>
              <a:t>Feria Educativa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55834" y="1925633"/>
            <a:ext cx="4619297" cy="1905388"/>
          </a:xfrm>
        </p:spPr>
        <p:txBody>
          <a:bodyPr>
            <a:normAutofit/>
          </a:bodyPr>
          <a:lstStyle/>
          <a:p>
            <a:pPr algn="just"/>
            <a:r>
              <a:rPr lang="es-MX" sz="2400" dirty="0" smtClean="0"/>
              <a:t>Para </a:t>
            </a:r>
            <a:r>
              <a:rPr lang="es-MX" sz="2400" dirty="0"/>
              <a:t>todos los alumnos que están por egresar de Secundaria, el municipio de </a:t>
            </a:r>
            <a:r>
              <a:rPr lang="es-MX" sz="2400" dirty="0" smtClean="0"/>
              <a:t>Juárez </a:t>
            </a:r>
            <a:r>
              <a:rPr lang="es-MX" sz="2400" dirty="0"/>
              <a:t>ofrece becas en más de 50 planteles Educativos de preparatoria y carreras técnicas.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662" y="3846786"/>
            <a:ext cx="4729655" cy="28062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973" y="2081049"/>
            <a:ext cx="2412124" cy="46035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531" y="2128345"/>
            <a:ext cx="2396360" cy="455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6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anose="020B0A04020102020204" pitchFamily="34" charset="0"/>
              </a:rPr>
              <a:t>Inició de C</a:t>
            </a:r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urso </a:t>
            </a:r>
            <a:r>
              <a:rPr lang="es-MX" sz="4400" dirty="0">
                <a:solidFill>
                  <a:srgbClr val="FF0000"/>
                </a:solidFill>
                <a:latin typeface="Arial Black" panose="020B0A04020102020204" pitchFamily="34" charset="0"/>
              </a:rPr>
              <a:t>para </a:t>
            </a:r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Examen </a:t>
            </a:r>
            <a:r>
              <a:rPr lang="es-MX" sz="4400" dirty="0">
                <a:solidFill>
                  <a:srgbClr val="FF0000"/>
                </a:solidFill>
                <a:latin typeface="Arial Black" panose="020B0A04020102020204" pitchFamily="34" charset="0"/>
              </a:rPr>
              <a:t>de A</a:t>
            </a:r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dmisión a la Preparatoria</a:t>
            </a:r>
            <a:endParaRPr lang="es-MX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50146" y="2083287"/>
            <a:ext cx="5613261" cy="9279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 smtClean="0"/>
              <a:t> Éxito </a:t>
            </a:r>
            <a:r>
              <a:rPr lang="es-MX" sz="2400" dirty="0"/>
              <a:t>a todos los estudiantes </a:t>
            </a:r>
            <a:r>
              <a:rPr lang="es-MX" sz="2400" dirty="0" smtClean="0"/>
              <a:t>que se </a:t>
            </a:r>
            <a:r>
              <a:rPr lang="es-MX" sz="2400" dirty="0"/>
              <a:t>preparan con apoyo del municipio </a:t>
            </a:r>
            <a:r>
              <a:rPr lang="es-MX" sz="2400" dirty="0" smtClean="0"/>
              <a:t>Juárez </a:t>
            </a:r>
            <a:endParaRPr lang="es-MX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421" y="2124665"/>
            <a:ext cx="4524703" cy="23805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450" y="3292891"/>
            <a:ext cx="5039710" cy="303170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880" y="4724400"/>
            <a:ext cx="4511040" cy="220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sz="4900" dirty="0">
                <a:solidFill>
                  <a:srgbClr val="FF0000"/>
                </a:solidFill>
                <a:latin typeface="Arial Black" panose="020B0A04020102020204" pitchFamily="34" charset="0"/>
              </a:rPr>
              <a:t>Reunión con directivos de la preparatoria # 22 y directores de </a:t>
            </a:r>
            <a:r>
              <a:rPr lang="es-MX" sz="49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Secundaria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61242" y="2114819"/>
            <a:ext cx="5628289" cy="2126106"/>
          </a:xfrm>
        </p:spPr>
        <p:txBody>
          <a:bodyPr>
            <a:normAutofit/>
          </a:bodyPr>
          <a:lstStyle/>
          <a:p>
            <a:pPr algn="just"/>
            <a:r>
              <a:rPr lang="es-MX" sz="2400" dirty="0"/>
              <a:t>P</a:t>
            </a:r>
            <a:r>
              <a:rPr lang="es-MX" sz="2400" dirty="0" smtClean="0"/>
              <a:t>ara </a:t>
            </a:r>
            <a:r>
              <a:rPr lang="es-MX" sz="2400" dirty="0"/>
              <a:t>dar á conocer la apertura de la extensión prepa 22 en el municipio de </a:t>
            </a:r>
            <a:r>
              <a:rPr lang="es-MX" sz="2400" dirty="0" smtClean="0"/>
              <a:t>Juárez </a:t>
            </a:r>
            <a:r>
              <a:rPr lang="es-MX" sz="2400" dirty="0"/>
              <a:t>NL. Todos los alumnos podrán inscribirse para este próximo ciclo escolar, informes en las oficinas de Educación y Presidencia Municipal.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068" y="4272455"/>
            <a:ext cx="5044966" cy="264860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510" y="2207172"/>
            <a:ext cx="2236021" cy="472965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0487" y="2159874"/>
            <a:ext cx="2191403" cy="475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10510</TotalTime>
  <Words>491</Words>
  <Application>Microsoft Office PowerPoint</Application>
  <PresentationFormat>Personalizado</PresentationFormat>
  <Paragraphs>68</Paragraphs>
  <Slides>26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Retrospección</vt:lpstr>
      <vt:lpstr>DIRECCIÒN         DE  EDUCACIÒN</vt:lpstr>
      <vt:lpstr>SERVICIOS Y ATENCIÓN CIUDADANA</vt:lpstr>
      <vt:lpstr>Presentación de PowerPoint</vt:lpstr>
      <vt:lpstr>Conferencias sobre Bullying y Redes Sociales </vt:lpstr>
      <vt:lpstr>Inauguración Taller de Robótica</vt:lpstr>
      <vt:lpstr>Terceras Mesas de Trabajo </vt:lpstr>
      <vt:lpstr>Feria Educativa</vt:lpstr>
      <vt:lpstr>Inició de Curso para Examen de Admisión a la Preparatoria</vt:lpstr>
      <vt:lpstr>Reunión con directivos de la preparatoria # 22 y directores de Secundaria</vt:lpstr>
      <vt:lpstr>Firma de Convenio con el INEA</vt:lpstr>
      <vt:lpstr>Entrega equipos de cómputo</vt:lpstr>
      <vt:lpstr>Presentación de PowerPoint</vt:lpstr>
      <vt:lpstr>Selección de Beisbol En La Liga Naranjera Independiente 2016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INFORME DE ACTIVIDADES DE LA DIRECCIÓN DE CULTURA MUNICIPIO DE JUÁREZ NUEVO LEÓN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DIRECCION DE EDUCACION</dc:title>
  <dc:creator>laura treviño</dc:creator>
  <cp:lastModifiedBy>coco</cp:lastModifiedBy>
  <cp:revision>167</cp:revision>
  <cp:lastPrinted>2015-12-02T17:32:05Z</cp:lastPrinted>
  <dcterms:created xsi:type="dcterms:W3CDTF">2015-11-19T23:07:01Z</dcterms:created>
  <dcterms:modified xsi:type="dcterms:W3CDTF">2016-11-24T18:23:43Z</dcterms:modified>
</cp:coreProperties>
</file>